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32389" autoAdjust="0"/>
  </p:normalViewPr>
  <p:slideViewPr>
    <p:cSldViewPr snapToGrid="0" showGuides="1">
      <p:cViewPr varScale="1">
        <p:scale>
          <a:sx n="33" d="100"/>
          <a:sy n="33" d="100"/>
        </p:scale>
        <p:origin x="2178" y="48"/>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&lt;click for </a:t>
            </a:r>
            <a:r>
              <a:rPr lang="en-US" dirty="0" err="1"/>
              <a:t>anim</a:t>
            </a:r>
            <a:r>
              <a:rPr lang="en-US" dirty="0"/>
              <a:t>&gt;, you will get access to syntax checking, highlighting and access to autocomplete options to fill in snippets and also, variables present in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&lt;click for </a:t>
            </a:r>
            <a:r>
              <a:rPr lang="en-US" dirty="0" err="1"/>
              <a:t>anim</a:t>
            </a:r>
            <a:r>
              <a:rPr lang="en-US" dirty="0"/>
              <a:t>&gt; can also be used to convert your HSQL code into ECL for execution</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CLI tool, for other workflows, &lt;click for </a:t>
            </a:r>
            <a:r>
              <a:rPr lang="en-US" dirty="0" err="1"/>
              <a:t>anim</a:t>
            </a:r>
            <a:r>
              <a:rPr lang="en-US" dirty="0"/>
              <a:t>&gt; which you can use for syntax checking and translation.</a:t>
            </a:r>
          </a:p>
          <a:p>
            <a:r>
              <a:rPr lang="en-US" dirty="0"/>
              <a:t>Here,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can also be used to submit &lt;click for </a:t>
            </a:r>
            <a:r>
              <a:rPr lang="en-US" dirty="0" err="1"/>
              <a:t>anim</a:t>
            </a:r>
            <a:r>
              <a:rPr lang="en-US" dirty="0"/>
              <a:t>&gt; HSQL programs to a cluster after translation, using ECL Client tools in the background</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The select statement is the most important part of HSQL , and 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we can store in a definition, which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that test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Machine Learning,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an element which wasn’t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one simple to use statement.</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HSQL, you can install the extension and its super easy to install. &lt;click for </a:t>
            </a:r>
            <a:r>
              <a:rPr lang="en-US" dirty="0" err="1"/>
              <a:t>anim</a:t>
            </a:r>
            <a:r>
              <a:rPr lang="en-US" dirty="0"/>
              <a:t>&gt; You can just right click on it and an click on install!</a:t>
            </a:r>
          </a:p>
          <a:p>
            <a:r>
              <a:rPr lang="en-US" dirty="0"/>
              <a:t>&lt;Simple HSQL extension installation&gt;</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6868</TotalTime>
  <Words>2440</Words>
  <Application>Microsoft Office PowerPoint</Application>
  <PresentationFormat>On-screen Show (16:9)</PresentationFormat>
  <Paragraphs>343</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474</cp:revision>
  <dcterms:created xsi:type="dcterms:W3CDTF">2015-07-26T09:19:47Z</dcterms:created>
  <dcterms:modified xsi:type="dcterms:W3CDTF">2021-09-10T08:08:16Z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